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3"/>
  </p:notesMasterIdLst>
  <p:handoutMasterIdLst>
    <p:handoutMasterId r:id="rId14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6" r:id="rId11"/>
    <p:sldId id="552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SHRAVYA GUNNALA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152982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FF3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835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OF PRODUCTS</a:t>
            </a:r>
            <a:endParaRPr lang="en-US" sz="3600" b="1" dirty="0">
              <a:solidFill>
                <a:srgbClr val="FF3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Delivering </a:t>
            </a:r>
            <a:r>
              <a:rPr lang="en-US" dirty="0" smtClean="0"/>
              <a:t>of Products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Admin will check and update the delivery status.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</a:t>
            </a:r>
            <a:r>
              <a:rPr lang="en-US" sz="2200" dirty="0" smtClean="0"/>
              <a:t>delivery status is “</a:t>
            </a:r>
            <a:r>
              <a:rPr lang="en-US" sz="2200" dirty="0" err="1" smtClean="0"/>
              <a:t>UnDelivered</a:t>
            </a:r>
            <a:r>
              <a:rPr lang="en-US" sz="2200" dirty="0" smtClean="0"/>
              <a:t>” then the Inventory stock(quantity) is </a:t>
            </a:r>
            <a:r>
              <a:rPr lang="en-US" sz="2200" dirty="0" smtClean="0"/>
              <a:t>updated</a:t>
            </a:r>
            <a:r>
              <a:rPr lang="en-US" sz="2200" dirty="0" smtClean="0"/>
              <a:t>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delivery status is </a:t>
            </a:r>
            <a:r>
              <a:rPr lang="en-US" sz="2200" dirty="0" smtClean="0"/>
              <a:t>“Delivered</a:t>
            </a:r>
            <a:r>
              <a:rPr lang="en-US" sz="2200" dirty="0"/>
              <a:t>” then the </a:t>
            </a:r>
            <a:r>
              <a:rPr lang="en-US" sz="2200" dirty="0" smtClean="0"/>
              <a:t>Delivered date will be updated in Order table.</a:t>
            </a:r>
            <a:endParaRPr lang="en-US" sz="2200" dirty="0" smtClean="0"/>
          </a:p>
          <a:p>
            <a:pPr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Inventory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581</TotalTime>
  <Words>181</Words>
  <Application>Microsoft Office PowerPoint</Application>
  <PresentationFormat>Widescreen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Delivering of Products         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Gunnala, Shravya</cp:lastModifiedBy>
  <cp:revision>119</cp:revision>
  <dcterms:created xsi:type="dcterms:W3CDTF">2017-10-18T10:34:16Z</dcterms:created>
  <dcterms:modified xsi:type="dcterms:W3CDTF">2018-08-20T15:02:53Z</dcterms:modified>
</cp:coreProperties>
</file>